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32499300" cy="18288000"/>
  <p:notesSz cx="6858000" cy="9144000"/>
  <p:embeddedFontLst>
    <p:embeddedFont>
      <p:font typeface="Canva Sans Bold" charset="1" panose="020B0803030501040103"/>
      <p:regular r:id="rId17"/>
    </p:embeddedFont>
    <p:embeddedFont>
      <p:font typeface="Canva Sans" charset="1" panose="020B0503030501040103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3" Target="../media/image2.svg" Type="http://schemas.openxmlformats.org/officeDocument/2006/relationships/image"/><Relationship Id="rId4" Target="../media/image3.jpe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0.jpeg" Type="http://schemas.openxmlformats.org/officeDocument/2006/relationships/image"/><Relationship Id="rId3" Target="../media/image91.png" Type="http://schemas.openxmlformats.org/officeDocument/2006/relationships/image"/><Relationship Id="rId4" Target="../media/image92.png" Type="http://schemas.openxmlformats.org/officeDocument/2006/relationships/image"/><Relationship Id="rId5" Target="../media/image93.png" Type="http://schemas.openxmlformats.org/officeDocument/2006/relationships/image"/><Relationship Id="rId6" Target="../media/image94.png" Type="http://schemas.openxmlformats.org/officeDocument/2006/relationships/image"/><Relationship Id="rId7" Target="../media/image95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.png" Type="http://schemas.openxmlformats.org/officeDocument/2006/relationships/image"/><Relationship Id="rId11" Target="../media/image100.png" Type="http://schemas.openxmlformats.org/officeDocument/2006/relationships/image"/><Relationship Id="rId12" Target="../media/image101.svg" Type="http://schemas.openxmlformats.org/officeDocument/2006/relationships/image"/><Relationship Id="rId2" Target="../media/image96.png" Type="http://schemas.openxmlformats.org/officeDocument/2006/relationships/image"/><Relationship Id="rId3" Target="../media/image97.jpeg" Type="http://schemas.openxmlformats.org/officeDocument/2006/relationships/image"/><Relationship Id="rId4" Target="../media/image98.jpeg" Type="http://schemas.openxmlformats.org/officeDocument/2006/relationships/image"/><Relationship Id="rId5" Target="../media/image99.png" Type="http://schemas.openxmlformats.org/officeDocument/2006/relationships/image"/><Relationship Id="rId6" Target="https://ahmadshahzadfoundation.org/contact-us/" TargetMode="External" Type="http://schemas.openxmlformats.org/officeDocument/2006/relationships/hyperlink"/><Relationship Id="rId7" Target="https://ahmadshahzadfoundation.org/contact-us/" TargetMode="External" Type="http://schemas.openxmlformats.org/officeDocument/2006/relationships/hyperlink"/><Relationship Id="rId8" Target="https://ahmadshahzadfoundation.org/contact-us/" TargetMode="External" Type="http://schemas.openxmlformats.org/officeDocument/2006/relationships/hyperlink"/><Relationship Id="rId9" Target="mailto:info@ahmadshahzadfoundation.org" TargetMode="External" Type="http://schemas.openxmlformats.org/officeDocument/2006/relationships/hyperlink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jpeg" Type="http://schemas.openxmlformats.org/officeDocument/2006/relationships/image"/><Relationship Id="rId3" Target="../media/image22.png" Type="http://schemas.openxmlformats.org/officeDocument/2006/relationships/image"/><Relationship Id="rId4" Target="../media/image23.png" Type="http://schemas.openxmlformats.org/officeDocument/2006/relationships/image"/><Relationship Id="rId5" Target="../media/image24.svg" Type="http://schemas.openxmlformats.org/officeDocument/2006/relationships/image"/><Relationship Id="rId6" Target="../media/image25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4.svg" Type="http://schemas.openxmlformats.org/officeDocument/2006/relationships/image"/><Relationship Id="rId2" Target="../media/image26.jpeg" Type="http://schemas.openxmlformats.org/officeDocument/2006/relationships/image"/><Relationship Id="rId3" Target="../media/image27.png" Type="http://schemas.openxmlformats.org/officeDocument/2006/relationships/image"/><Relationship Id="rId4" Target="../media/image28.svg" Type="http://schemas.openxmlformats.org/officeDocument/2006/relationships/image"/><Relationship Id="rId5" Target="../media/image29.png" Type="http://schemas.openxmlformats.org/officeDocument/2006/relationships/image"/><Relationship Id="rId6" Target="../media/image30.png" Type="http://schemas.openxmlformats.org/officeDocument/2006/relationships/image"/><Relationship Id="rId7" Target="../media/image31.png" Type="http://schemas.openxmlformats.org/officeDocument/2006/relationships/image"/><Relationship Id="rId8" Target="../media/image32.png" Type="http://schemas.openxmlformats.org/officeDocument/2006/relationships/image"/><Relationship Id="rId9" Target="../media/image3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7.png" Type="http://schemas.openxmlformats.org/officeDocument/2006/relationships/image"/><Relationship Id="rId11" Target="../media/image18.svg" Type="http://schemas.openxmlformats.org/officeDocument/2006/relationships/image"/><Relationship Id="rId2" Target="../media/image35.jpeg" Type="http://schemas.openxmlformats.org/officeDocument/2006/relationships/image"/><Relationship Id="rId3" Target="../media/image36.png" Type="http://schemas.openxmlformats.org/officeDocument/2006/relationships/image"/><Relationship Id="rId4" Target="../media/image22.png" Type="http://schemas.openxmlformats.org/officeDocument/2006/relationships/image"/><Relationship Id="rId5" Target="../media/image37.png" Type="http://schemas.openxmlformats.org/officeDocument/2006/relationships/image"/><Relationship Id="rId6" Target="../media/image38.png" Type="http://schemas.openxmlformats.org/officeDocument/2006/relationships/image"/><Relationship Id="rId7" Target="../media/image39.png" Type="http://schemas.openxmlformats.org/officeDocument/2006/relationships/image"/><Relationship Id="rId8" Target="../media/image40.png" Type="http://schemas.openxmlformats.org/officeDocument/2006/relationships/image"/><Relationship Id="rId9" Target="../media/image41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0.svg" Type="http://schemas.openxmlformats.org/officeDocument/2006/relationships/image"/><Relationship Id="rId11" Target="../media/image51.png" Type="http://schemas.openxmlformats.org/officeDocument/2006/relationships/image"/><Relationship Id="rId12" Target="../media/image52.png" Type="http://schemas.openxmlformats.org/officeDocument/2006/relationships/image"/><Relationship Id="rId13" Target="../media/image53.svg" Type="http://schemas.openxmlformats.org/officeDocument/2006/relationships/image"/><Relationship Id="rId14" Target="../media/image54.png" Type="http://schemas.openxmlformats.org/officeDocument/2006/relationships/image"/><Relationship Id="rId15" Target="../media/image55.png" Type="http://schemas.openxmlformats.org/officeDocument/2006/relationships/image"/><Relationship Id="rId16" Target="../media/image56.svg" Type="http://schemas.openxmlformats.org/officeDocument/2006/relationships/image"/><Relationship Id="rId17" Target="../media/image57.png" Type="http://schemas.openxmlformats.org/officeDocument/2006/relationships/image"/><Relationship Id="rId18" Target="../media/image58.png" Type="http://schemas.openxmlformats.org/officeDocument/2006/relationships/image"/><Relationship Id="rId19" Target="../media/image59.svg" Type="http://schemas.openxmlformats.org/officeDocument/2006/relationships/image"/><Relationship Id="rId2" Target="../media/image42.jpeg" Type="http://schemas.openxmlformats.org/officeDocument/2006/relationships/image"/><Relationship Id="rId3" Target="../media/image43.png" Type="http://schemas.openxmlformats.org/officeDocument/2006/relationships/image"/><Relationship Id="rId4" Target="../media/image44.svg" Type="http://schemas.openxmlformats.org/officeDocument/2006/relationships/image"/><Relationship Id="rId5" Target="../media/image45.png" Type="http://schemas.openxmlformats.org/officeDocument/2006/relationships/image"/><Relationship Id="rId6" Target="../media/image46.svg" Type="http://schemas.openxmlformats.org/officeDocument/2006/relationships/image"/><Relationship Id="rId7" Target="../media/image47.png" Type="http://schemas.openxmlformats.org/officeDocument/2006/relationships/image"/><Relationship Id="rId8" Target="../media/image48.svg" Type="http://schemas.openxmlformats.org/officeDocument/2006/relationships/image"/><Relationship Id="rId9" Target="../media/image49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7.png" Type="http://schemas.openxmlformats.org/officeDocument/2006/relationships/image"/><Relationship Id="rId11" Target="../media/image68.svg" Type="http://schemas.openxmlformats.org/officeDocument/2006/relationships/image"/><Relationship Id="rId2" Target="../media/image60.jpeg" Type="http://schemas.openxmlformats.org/officeDocument/2006/relationships/image"/><Relationship Id="rId3" Target="../media/image22.png" Type="http://schemas.openxmlformats.org/officeDocument/2006/relationships/image"/><Relationship Id="rId4" Target="../media/image61.png" Type="http://schemas.openxmlformats.org/officeDocument/2006/relationships/image"/><Relationship Id="rId5" Target="../media/image62.svg" Type="http://schemas.openxmlformats.org/officeDocument/2006/relationships/image"/><Relationship Id="rId6" Target="../media/image63.png" Type="http://schemas.openxmlformats.org/officeDocument/2006/relationships/image"/><Relationship Id="rId7" Target="../media/image64.png" Type="http://schemas.openxmlformats.org/officeDocument/2006/relationships/image"/><Relationship Id="rId8" Target="../media/image65.svg" Type="http://schemas.openxmlformats.org/officeDocument/2006/relationships/image"/><Relationship Id="rId9" Target="../media/image6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9.jpeg" Type="http://schemas.openxmlformats.org/officeDocument/2006/relationships/image"/><Relationship Id="rId3" Target="../media/image70.png" Type="http://schemas.openxmlformats.org/officeDocument/2006/relationships/image"/><Relationship Id="rId4" Target="../media/image71.png" Type="http://schemas.openxmlformats.org/officeDocument/2006/relationships/image"/><Relationship Id="rId5" Target="../media/image72.svg" Type="http://schemas.openxmlformats.org/officeDocument/2006/relationships/image"/><Relationship Id="rId6" Target="../media/image73.png" Type="http://schemas.openxmlformats.org/officeDocument/2006/relationships/image"/><Relationship Id="rId7" Target="../media/image74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5.jpeg" Type="http://schemas.openxmlformats.org/officeDocument/2006/relationships/image"/><Relationship Id="rId3" Target="../media/image76.png" Type="http://schemas.openxmlformats.org/officeDocument/2006/relationships/image"/><Relationship Id="rId4" Target="../media/image77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6.svg" Type="http://schemas.openxmlformats.org/officeDocument/2006/relationships/image"/><Relationship Id="rId11" Target="../media/image87.png" Type="http://schemas.openxmlformats.org/officeDocument/2006/relationships/image"/><Relationship Id="rId12" Target="../media/image88.svg" Type="http://schemas.openxmlformats.org/officeDocument/2006/relationships/image"/><Relationship Id="rId13" Target="../media/image89.png" Type="http://schemas.openxmlformats.org/officeDocument/2006/relationships/image"/><Relationship Id="rId14" Target="../media/image90.png" Type="http://schemas.openxmlformats.org/officeDocument/2006/relationships/image"/><Relationship Id="rId2" Target="../media/image78.png" Type="http://schemas.openxmlformats.org/officeDocument/2006/relationships/image"/><Relationship Id="rId3" Target="../media/image79.svg" Type="http://schemas.openxmlformats.org/officeDocument/2006/relationships/image"/><Relationship Id="rId4" Target="../media/image80.jpeg" Type="http://schemas.openxmlformats.org/officeDocument/2006/relationships/image"/><Relationship Id="rId5" Target="../media/image81.png" Type="http://schemas.openxmlformats.org/officeDocument/2006/relationships/image"/><Relationship Id="rId6" Target="../media/image82.png" Type="http://schemas.openxmlformats.org/officeDocument/2006/relationships/image"/><Relationship Id="rId7" Target="../media/image83.svg" Type="http://schemas.openxmlformats.org/officeDocument/2006/relationships/image"/><Relationship Id="rId8" Target="../media/image84.png" Type="http://schemas.openxmlformats.org/officeDocument/2006/relationships/image"/><Relationship Id="rId9" Target="../media/image8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9286164" y="1571021"/>
            <a:ext cx="13222661" cy="7572979"/>
          </a:xfrm>
          <a:custGeom>
            <a:avLst/>
            <a:gdLst/>
            <a:ahLst/>
            <a:cxnLst/>
            <a:rect r="r" b="b" t="t" l="l"/>
            <a:pathLst>
              <a:path h="7572979" w="13222661">
                <a:moveTo>
                  <a:pt x="0" y="0"/>
                </a:moveTo>
                <a:lnTo>
                  <a:pt x="13222661" y="0"/>
                </a:lnTo>
                <a:lnTo>
                  <a:pt x="13222661" y="7572979"/>
                </a:lnTo>
                <a:lnTo>
                  <a:pt x="0" y="75729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828800" y="3459655"/>
            <a:ext cx="18000342" cy="10982560"/>
          </a:xfrm>
          <a:custGeom>
            <a:avLst/>
            <a:gdLst/>
            <a:ahLst/>
            <a:cxnLst/>
            <a:rect r="r" b="b" t="t" l="l"/>
            <a:pathLst>
              <a:path h="10982560" w="18000342">
                <a:moveTo>
                  <a:pt x="0" y="0"/>
                </a:moveTo>
                <a:lnTo>
                  <a:pt x="18000342" y="0"/>
                </a:lnTo>
                <a:lnTo>
                  <a:pt x="18000342" y="10982560"/>
                </a:lnTo>
                <a:lnTo>
                  <a:pt x="0" y="109825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508" t="-53057" r="-124467" b="-6173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572615" y="978028"/>
            <a:ext cx="8838473" cy="3192898"/>
          </a:xfrm>
          <a:custGeom>
            <a:avLst/>
            <a:gdLst/>
            <a:ahLst/>
            <a:cxnLst/>
            <a:rect r="r" b="b" t="t" l="l"/>
            <a:pathLst>
              <a:path h="3192898" w="8838473">
                <a:moveTo>
                  <a:pt x="0" y="0"/>
                </a:moveTo>
                <a:lnTo>
                  <a:pt x="8838473" y="0"/>
                </a:lnTo>
                <a:lnTo>
                  <a:pt x="8838473" y="3192898"/>
                </a:lnTo>
                <a:lnTo>
                  <a:pt x="0" y="319289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8800153" y="9144000"/>
            <a:ext cx="3197895" cy="2029210"/>
          </a:xfrm>
          <a:custGeom>
            <a:avLst/>
            <a:gdLst/>
            <a:ahLst/>
            <a:cxnLst/>
            <a:rect r="r" b="b" t="t" l="l"/>
            <a:pathLst>
              <a:path h="2029210" w="3197895">
                <a:moveTo>
                  <a:pt x="0" y="0"/>
                </a:moveTo>
                <a:lnTo>
                  <a:pt x="3197896" y="0"/>
                </a:lnTo>
                <a:lnTo>
                  <a:pt x="3197896" y="2029210"/>
                </a:lnTo>
                <a:lnTo>
                  <a:pt x="0" y="202921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2884186" y="7731714"/>
            <a:ext cx="7198237" cy="4791327"/>
          </a:xfrm>
          <a:custGeom>
            <a:avLst/>
            <a:gdLst/>
            <a:ahLst/>
            <a:cxnLst/>
            <a:rect r="r" b="b" t="t" l="l"/>
            <a:pathLst>
              <a:path h="4791327" w="7198237">
                <a:moveTo>
                  <a:pt x="0" y="0"/>
                </a:moveTo>
                <a:lnTo>
                  <a:pt x="7198237" y="0"/>
                </a:lnTo>
                <a:lnTo>
                  <a:pt x="7198237" y="4791327"/>
                </a:lnTo>
                <a:lnTo>
                  <a:pt x="0" y="479132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0411088" y="10877554"/>
            <a:ext cx="2881308" cy="4906252"/>
          </a:xfrm>
          <a:custGeom>
            <a:avLst/>
            <a:gdLst/>
            <a:ahLst/>
            <a:cxnLst/>
            <a:rect r="r" b="b" t="t" l="l"/>
            <a:pathLst>
              <a:path h="4906252" w="2881308">
                <a:moveTo>
                  <a:pt x="0" y="0"/>
                </a:moveTo>
                <a:lnTo>
                  <a:pt x="2881308" y="0"/>
                </a:lnTo>
                <a:lnTo>
                  <a:pt x="2881308" y="4906252"/>
                </a:lnTo>
                <a:lnTo>
                  <a:pt x="0" y="490625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8670912" y="10431376"/>
            <a:ext cx="1728189" cy="2398380"/>
          </a:xfrm>
          <a:custGeom>
            <a:avLst/>
            <a:gdLst/>
            <a:ahLst/>
            <a:cxnLst/>
            <a:rect r="r" b="b" t="t" l="l"/>
            <a:pathLst>
              <a:path h="2398380" w="1728189">
                <a:moveTo>
                  <a:pt x="0" y="0"/>
                </a:moveTo>
                <a:lnTo>
                  <a:pt x="1728189" y="0"/>
                </a:lnTo>
                <a:lnTo>
                  <a:pt x="1728189" y="2398380"/>
                </a:lnTo>
                <a:lnTo>
                  <a:pt x="0" y="239838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24921219" y="11173210"/>
            <a:ext cx="2120870" cy="4722584"/>
          </a:xfrm>
          <a:custGeom>
            <a:avLst/>
            <a:gdLst/>
            <a:ahLst/>
            <a:cxnLst/>
            <a:rect r="r" b="b" t="t" l="l"/>
            <a:pathLst>
              <a:path h="4722584" w="2120870">
                <a:moveTo>
                  <a:pt x="0" y="0"/>
                </a:moveTo>
                <a:lnTo>
                  <a:pt x="2120870" y="0"/>
                </a:lnTo>
                <a:lnTo>
                  <a:pt x="2120870" y="4722584"/>
                </a:lnTo>
                <a:lnTo>
                  <a:pt x="0" y="472258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28228135" y="11173210"/>
            <a:ext cx="6876348" cy="1868573"/>
          </a:xfrm>
          <a:custGeom>
            <a:avLst/>
            <a:gdLst/>
            <a:ahLst/>
            <a:cxnLst/>
            <a:rect r="r" b="b" t="t" l="l"/>
            <a:pathLst>
              <a:path h="1868573" w="6876348">
                <a:moveTo>
                  <a:pt x="0" y="0"/>
                </a:moveTo>
                <a:lnTo>
                  <a:pt x="6876348" y="0"/>
                </a:lnTo>
                <a:lnTo>
                  <a:pt x="6876348" y="1868573"/>
                </a:lnTo>
                <a:lnTo>
                  <a:pt x="0" y="186857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21565709" y="8379064"/>
            <a:ext cx="2018962" cy="2052312"/>
          </a:xfrm>
          <a:custGeom>
            <a:avLst/>
            <a:gdLst/>
            <a:ahLst/>
            <a:cxnLst/>
            <a:rect r="r" b="b" t="t" l="l"/>
            <a:pathLst>
              <a:path h="2052312" w="2018962">
                <a:moveTo>
                  <a:pt x="0" y="0"/>
                </a:moveTo>
                <a:lnTo>
                  <a:pt x="2018962" y="0"/>
                </a:lnTo>
                <a:lnTo>
                  <a:pt x="2018962" y="2052312"/>
                </a:lnTo>
                <a:lnTo>
                  <a:pt x="0" y="205231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-311217" y="12523041"/>
            <a:ext cx="6279336" cy="5965369"/>
          </a:xfrm>
          <a:custGeom>
            <a:avLst/>
            <a:gdLst/>
            <a:ahLst/>
            <a:cxnLst/>
            <a:rect r="r" b="b" t="t" l="l"/>
            <a:pathLst>
              <a:path h="5965369" w="6279336">
                <a:moveTo>
                  <a:pt x="0" y="0"/>
                </a:moveTo>
                <a:lnTo>
                  <a:pt x="6279336" y="0"/>
                </a:lnTo>
                <a:lnTo>
                  <a:pt x="6279336" y="5965369"/>
                </a:lnTo>
                <a:lnTo>
                  <a:pt x="0" y="5965369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true" rot="0">
            <a:off x="0" y="0"/>
            <a:ext cx="5436259" cy="5164446"/>
          </a:xfrm>
          <a:custGeom>
            <a:avLst/>
            <a:gdLst/>
            <a:ahLst/>
            <a:cxnLst/>
            <a:rect r="r" b="b" t="t" l="l"/>
            <a:pathLst>
              <a:path h="5164446" w="5436259">
                <a:moveTo>
                  <a:pt x="0" y="5164446"/>
                </a:moveTo>
                <a:lnTo>
                  <a:pt x="5436259" y="5164446"/>
                </a:lnTo>
                <a:lnTo>
                  <a:pt x="5436259" y="0"/>
                </a:lnTo>
                <a:lnTo>
                  <a:pt x="0" y="0"/>
                </a:lnTo>
                <a:lnTo>
                  <a:pt x="0" y="5164446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580528" y="665446"/>
            <a:ext cx="28439095" cy="11055331"/>
          </a:xfrm>
          <a:custGeom>
            <a:avLst/>
            <a:gdLst/>
            <a:ahLst/>
            <a:cxnLst/>
            <a:rect r="r" b="b" t="t" l="l"/>
            <a:pathLst>
              <a:path h="11055331" w="28439095">
                <a:moveTo>
                  <a:pt x="0" y="0"/>
                </a:moveTo>
                <a:lnTo>
                  <a:pt x="28439095" y="0"/>
                </a:lnTo>
                <a:lnTo>
                  <a:pt x="28439095" y="11055331"/>
                </a:lnTo>
                <a:lnTo>
                  <a:pt x="0" y="110553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5230" t="-168990" r="0" b="-2797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878950" y="10644591"/>
            <a:ext cx="11123331" cy="6811688"/>
          </a:xfrm>
          <a:custGeom>
            <a:avLst/>
            <a:gdLst/>
            <a:ahLst/>
            <a:cxnLst/>
            <a:rect r="r" b="b" t="t" l="l"/>
            <a:pathLst>
              <a:path h="6811688" w="11123331">
                <a:moveTo>
                  <a:pt x="0" y="0"/>
                </a:moveTo>
                <a:lnTo>
                  <a:pt x="11123331" y="0"/>
                </a:lnTo>
                <a:lnTo>
                  <a:pt x="11123331" y="6811688"/>
                </a:lnTo>
                <a:lnTo>
                  <a:pt x="0" y="68116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0841" t="-31359" r="0" b="-12113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500056" y="10862092"/>
            <a:ext cx="9244687" cy="6594187"/>
          </a:xfrm>
          <a:custGeom>
            <a:avLst/>
            <a:gdLst/>
            <a:ahLst/>
            <a:cxnLst/>
            <a:rect r="r" b="b" t="t" l="l"/>
            <a:pathLst>
              <a:path h="6594187" w="9244687">
                <a:moveTo>
                  <a:pt x="0" y="0"/>
                </a:moveTo>
                <a:lnTo>
                  <a:pt x="9244687" y="0"/>
                </a:lnTo>
                <a:lnTo>
                  <a:pt x="9244687" y="6594187"/>
                </a:lnTo>
                <a:lnTo>
                  <a:pt x="0" y="65941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84858" r="-148950" b="-579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753107" y="3337712"/>
            <a:ext cx="1654844" cy="1617610"/>
          </a:xfrm>
          <a:custGeom>
            <a:avLst/>
            <a:gdLst/>
            <a:ahLst/>
            <a:cxnLst/>
            <a:rect r="r" b="b" t="t" l="l"/>
            <a:pathLst>
              <a:path h="1617610" w="1654844">
                <a:moveTo>
                  <a:pt x="0" y="0"/>
                </a:moveTo>
                <a:lnTo>
                  <a:pt x="1654843" y="0"/>
                </a:lnTo>
                <a:lnTo>
                  <a:pt x="1654843" y="1617610"/>
                </a:lnTo>
                <a:lnTo>
                  <a:pt x="0" y="161761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27099" y="5781039"/>
            <a:ext cx="1906858" cy="1909274"/>
          </a:xfrm>
          <a:custGeom>
            <a:avLst/>
            <a:gdLst/>
            <a:ahLst/>
            <a:cxnLst/>
            <a:rect r="r" b="b" t="t" l="l"/>
            <a:pathLst>
              <a:path h="1909274" w="1906858">
                <a:moveTo>
                  <a:pt x="0" y="0"/>
                </a:moveTo>
                <a:lnTo>
                  <a:pt x="1906859" y="0"/>
                </a:lnTo>
                <a:lnTo>
                  <a:pt x="1906859" y="1909274"/>
                </a:lnTo>
                <a:lnTo>
                  <a:pt x="0" y="190927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0">
            <a:off x="1153560" y="8516030"/>
            <a:ext cx="2853936" cy="2128561"/>
          </a:xfrm>
          <a:custGeom>
            <a:avLst/>
            <a:gdLst/>
            <a:ahLst/>
            <a:cxnLst/>
            <a:rect r="r" b="b" t="t" l="l"/>
            <a:pathLst>
              <a:path h="2128561" w="2853936">
                <a:moveTo>
                  <a:pt x="2853936" y="0"/>
                </a:moveTo>
                <a:lnTo>
                  <a:pt x="0" y="0"/>
                </a:lnTo>
                <a:lnTo>
                  <a:pt x="0" y="2128561"/>
                </a:lnTo>
                <a:lnTo>
                  <a:pt x="2853936" y="2128561"/>
                </a:lnTo>
                <a:lnTo>
                  <a:pt x="2853936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160113">
            <a:off x="20605315" y="8926936"/>
            <a:ext cx="11689034" cy="9485505"/>
          </a:xfrm>
          <a:custGeom>
            <a:avLst/>
            <a:gdLst/>
            <a:ahLst/>
            <a:cxnLst/>
            <a:rect r="r" b="b" t="t" l="l"/>
            <a:pathLst>
              <a:path h="9485505" w="11689034">
                <a:moveTo>
                  <a:pt x="11689034" y="0"/>
                </a:moveTo>
                <a:lnTo>
                  <a:pt x="0" y="0"/>
                </a:lnTo>
                <a:lnTo>
                  <a:pt x="0" y="9485505"/>
                </a:lnTo>
                <a:lnTo>
                  <a:pt x="11689034" y="9485505"/>
                </a:lnTo>
                <a:lnTo>
                  <a:pt x="11689034" y="0"/>
                </a:lnTo>
                <a:close/>
              </a:path>
            </a:pathLst>
          </a:custGeom>
          <a:blipFill>
            <a:blip r:embed="rId2">
              <a:alphaModFix amt="21999"/>
            </a:blip>
            <a:stretch>
              <a:fillRect l="0" t="0" r="-124633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562886" y="2130925"/>
            <a:ext cx="17052159" cy="8656083"/>
          </a:xfrm>
          <a:custGeom>
            <a:avLst/>
            <a:gdLst/>
            <a:ahLst/>
            <a:cxnLst/>
            <a:rect r="r" b="b" t="t" l="l"/>
            <a:pathLst>
              <a:path h="8656083" w="17052159">
                <a:moveTo>
                  <a:pt x="0" y="0"/>
                </a:moveTo>
                <a:lnTo>
                  <a:pt x="17052159" y="0"/>
                </a:lnTo>
                <a:lnTo>
                  <a:pt x="17052159" y="8656083"/>
                </a:lnTo>
                <a:lnTo>
                  <a:pt x="0" y="86560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970" t="-14668" r="-125618" b="-148603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0390839" y="1828800"/>
            <a:ext cx="9636896" cy="7568166"/>
          </a:xfrm>
          <a:custGeom>
            <a:avLst/>
            <a:gdLst/>
            <a:ahLst/>
            <a:cxnLst/>
            <a:rect r="r" b="b" t="t" l="l"/>
            <a:pathLst>
              <a:path h="7568166" w="9636896">
                <a:moveTo>
                  <a:pt x="0" y="0"/>
                </a:moveTo>
                <a:lnTo>
                  <a:pt x="9636896" y="0"/>
                </a:lnTo>
                <a:lnTo>
                  <a:pt x="9636896" y="7568166"/>
                </a:lnTo>
                <a:lnTo>
                  <a:pt x="0" y="75681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5510" t="-4787" r="0" b="-1891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6709418" y="10627372"/>
            <a:ext cx="14692624" cy="4985237"/>
            <a:chOff x="0" y="0"/>
            <a:chExt cx="19590165" cy="664698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9590165" cy="6646982"/>
            </a:xfrm>
            <a:custGeom>
              <a:avLst/>
              <a:gdLst/>
              <a:ahLst/>
              <a:cxnLst/>
              <a:rect r="r" b="b" t="t" l="l"/>
              <a:pathLst>
                <a:path h="6646982" w="19590165">
                  <a:moveTo>
                    <a:pt x="0" y="0"/>
                  </a:moveTo>
                  <a:lnTo>
                    <a:pt x="19590165" y="0"/>
                  </a:lnTo>
                  <a:lnTo>
                    <a:pt x="19590165" y="6646982"/>
                  </a:lnTo>
                  <a:lnTo>
                    <a:pt x="0" y="66469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31999"/>
              </a:blip>
              <a:stretch>
                <a:fillRect l="-2170" t="0" r="-3039" b="0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 rot="0">
              <a:off x="3814214" y="2680438"/>
              <a:ext cx="12795450" cy="27481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388"/>
                </a:lnSpc>
              </a:pPr>
              <a:r>
                <a:rPr lang="en-US" b="true" sz="3134" u="sng">
                  <a:solidFill>
                    <a:srgbClr val="054E5C"/>
                  </a:solidFill>
                  <a:latin typeface="Canva Sans Bold"/>
                  <a:ea typeface="Canva Sans Bold"/>
                  <a:cs typeface="Canva Sans Bold"/>
                  <a:sym typeface="Canva Sans Bold"/>
                  <a:hlinkClick r:id="rId6" tooltip="https://ahmadshahzadfoundation.org/contact-us/"/>
                </a:rPr>
                <a:t>PHONE</a:t>
              </a:r>
              <a:r>
                <a:rPr lang="en-US" sz="3134">
                  <a:solidFill>
                    <a:srgbClr val="054E5C"/>
                  </a:solidFill>
                  <a:latin typeface="Canva Sans"/>
                  <a:ea typeface="Canva Sans"/>
                  <a:cs typeface="Canva Sans"/>
                  <a:sym typeface="Canva Sans"/>
                </a:rPr>
                <a:t>:   </a:t>
              </a:r>
              <a:r>
                <a:rPr lang="en-US" b="true" sz="3134" u="sng">
                  <a:solidFill>
                    <a:srgbClr val="054E5C"/>
                  </a:solidFill>
                  <a:latin typeface="Canva Sans Bold"/>
                  <a:ea typeface="Canva Sans Bold"/>
                  <a:cs typeface="Canva Sans Bold"/>
                  <a:sym typeface="Canva Sans Bold"/>
                  <a:hlinkClick r:id="rId7" tooltip="https://ahmadshahzadfoundation.org/contact-us/"/>
                </a:rPr>
                <a:t>(92) 334 801 2345</a:t>
              </a:r>
            </a:p>
            <a:p>
              <a:pPr algn="l">
                <a:lnSpc>
                  <a:spcPts val="4388"/>
                </a:lnSpc>
              </a:pPr>
            </a:p>
            <a:p>
              <a:pPr algn="l">
                <a:lnSpc>
                  <a:spcPts val="4388"/>
                </a:lnSpc>
              </a:pPr>
              <a:r>
                <a:rPr lang="en-US" b="true" sz="3134" u="sng">
                  <a:solidFill>
                    <a:srgbClr val="054E5C"/>
                  </a:solidFill>
                  <a:latin typeface="Canva Sans Bold"/>
                  <a:ea typeface="Canva Sans Bold"/>
                  <a:cs typeface="Canva Sans Bold"/>
                  <a:sym typeface="Canva Sans Bold"/>
                  <a:hlinkClick r:id="rId8" tooltip="https://ahmadshahzadfoundation.org/contact-us/"/>
                </a:rPr>
                <a:t>EMAIL</a:t>
              </a:r>
              <a:r>
                <a:rPr lang="en-US" sz="3134">
                  <a:solidFill>
                    <a:srgbClr val="054E5C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      </a:t>
              </a:r>
              <a:r>
                <a:rPr lang="en-US" b="true" sz="3134" u="sng">
                  <a:solidFill>
                    <a:srgbClr val="054E5C"/>
                  </a:solidFill>
                  <a:latin typeface="Canva Sans Bold"/>
                  <a:ea typeface="Canva Sans Bold"/>
                  <a:cs typeface="Canva Sans Bold"/>
                  <a:sym typeface="Canva Sans Bold"/>
                  <a:hlinkClick r:id="rId9" tooltip="mailto:info@ahmadshahzadfoundation.org"/>
                </a:rPr>
                <a:t>info@ahmadshahzadfoundation.org</a:t>
              </a:r>
            </a:p>
            <a:p>
              <a:pPr algn="ctr">
                <a:lnSpc>
                  <a:spcPts val="3364"/>
                </a:lnSpc>
              </a:pP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3814214" y="1258653"/>
              <a:ext cx="3897938" cy="7514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766"/>
                </a:lnSpc>
                <a:spcBef>
                  <a:spcPct val="0"/>
                </a:spcBef>
              </a:pPr>
              <a:r>
                <a:rPr lang="en-US" b="true" sz="3404">
                  <a:solidFill>
                    <a:srgbClr val="054E5C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CONTACT US</a:t>
              </a: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2923365" y="11661855"/>
            <a:ext cx="4036362" cy="1458136"/>
          </a:xfrm>
          <a:custGeom>
            <a:avLst/>
            <a:gdLst/>
            <a:ahLst/>
            <a:cxnLst/>
            <a:rect r="r" b="b" t="t" l="l"/>
            <a:pathLst>
              <a:path h="1458136" w="4036362">
                <a:moveTo>
                  <a:pt x="0" y="0"/>
                </a:moveTo>
                <a:lnTo>
                  <a:pt x="4036361" y="0"/>
                </a:lnTo>
                <a:lnTo>
                  <a:pt x="4036361" y="1458135"/>
                </a:lnTo>
                <a:lnTo>
                  <a:pt x="0" y="145813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9536738">
            <a:off x="8735836" y="4555281"/>
            <a:ext cx="3789889" cy="2671872"/>
          </a:xfrm>
          <a:custGeom>
            <a:avLst/>
            <a:gdLst/>
            <a:ahLst/>
            <a:cxnLst/>
            <a:rect r="r" b="b" t="t" l="l"/>
            <a:pathLst>
              <a:path h="2671872" w="3789889">
                <a:moveTo>
                  <a:pt x="0" y="0"/>
                </a:moveTo>
                <a:lnTo>
                  <a:pt x="3789890" y="0"/>
                </a:lnTo>
                <a:lnTo>
                  <a:pt x="3789890" y="2671872"/>
                </a:lnTo>
                <a:lnTo>
                  <a:pt x="0" y="267187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6000">
            <a:off x="297777" y="932292"/>
            <a:ext cx="23335725" cy="14776268"/>
          </a:xfrm>
          <a:custGeom>
            <a:avLst/>
            <a:gdLst/>
            <a:ahLst/>
            <a:cxnLst/>
            <a:rect r="r" b="b" t="t" l="l"/>
            <a:pathLst>
              <a:path h="14776268" w="23335725">
                <a:moveTo>
                  <a:pt x="0" y="0"/>
                </a:moveTo>
                <a:lnTo>
                  <a:pt x="23335726" y="0"/>
                </a:lnTo>
                <a:lnTo>
                  <a:pt x="23335726" y="14776268"/>
                </a:lnTo>
                <a:lnTo>
                  <a:pt x="0" y="147762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5099" r="-70427" b="-1629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3162332" y="2246336"/>
            <a:ext cx="6600393" cy="7462122"/>
          </a:xfrm>
          <a:custGeom>
            <a:avLst/>
            <a:gdLst/>
            <a:ahLst/>
            <a:cxnLst/>
            <a:rect r="r" b="b" t="t" l="l"/>
            <a:pathLst>
              <a:path h="7462122" w="6600393">
                <a:moveTo>
                  <a:pt x="0" y="0"/>
                </a:moveTo>
                <a:lnTo>
                  <a:pt x="6600393" y="0"/>
                </a:lnTo>
                <a:lnTo>
                  <a:pt x="6600393" y="7462122"/>
                </a:lnTo>
                <a:lnTo>
                  <a:pt x="0" y="74621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2959" t="0" r="0" b="-10071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8250047" y="8900236"/>
            <a:ext cx="2128450" cy="2773225"/>
          </a:xfrm>
          <a:custGeom>
            <a:avLst/>
            <a:gdLst/>
            <a:ahLst/>
            <a:cxnLst/>
            <a:rect r="r" b="b" t="t" l="l"/>
            <a:pathLst>
              <a:path h="2773225" w="2128450">
                <a:moveTo>
                  <a:pt x="0" y="0"/>
                </a:moveTo>
                <a:lnTo>
                  <a:pt x="2128450" y="0"/>
                </a:lnTo>
                <a:lnTo>
                  <a:pt x="2128450" y="2773225"/>
                </a:lnTo>
                <a:lnTo>
                  <a:pt x="0" y="27732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24744347" y="9317650"/>
            <a:ext cx="10036756" cy="8970350"/>
          </a:xfrm>
          <a:custGeom>
            <a:avLst/>
            <a:gdLst/>
            <a:ahLst/>
            <a:cxnLst/>
            <a:rect r="r" b="b" t="t" l="l"/>
            <a:pathLst>
              <a:path h="8970350" w="10036756">
                <a:moveTo>
                  <a:pt x="10036755" y="0"/>
                </a:moveTo>
                <a:lnTo>
                  <a:pt x="0" y="0"/>
                </a:lnTo>
                <a:lnTo>
                  <a:pt x="0" y="8970350"/>
                </a:lnTo>
                <a:lnTo>
                  <a:pt x="10036755" y="8970350"/>
                </a:lnTo>
                <a:lnTo>
                  <a:pt x="10036755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00732" y="1828800"/>
            <a:ext cx="31418418" cy="11169467"/>
          </a:xfrm>
          <a:custGeom>
            <a:avLst/>
            <a:gdLst/>
            <a:ahLst/>
            <a:cxnLst/>
            <a:rect r="r" b="b" t="t" l="l"/>
            <a:pathLst>
              <a:path h="11169467" w="31418418">
                <a:moveTo>
                  <a:pt x="0" y="0"/>
                </a:moveTo>
                <a:lnTo>
                  <a:pt x="31418418" y="0"/>
                </a:lnTo>
                <a:lnTo>
                  <a:pt x="31418418" y="11169467"/>
                </a:lnTo>
                <a:lnTo>
                  <a:pt x="0" y="111694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968" t="-64454" r="-196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3609039" y="1828800"/>
            <a:ext cx="5712206" cy="4536444"/>
          </a:xfrm>
          <a:custGeom>
            <a:avLst/>
            <a:gdLst/>
            <a:ahLst/>
            <a:cxnLst/>
            <a:rect r="r" b="b" t="t" l="l"/>
            <a:pathLst>
              <a:path h="4536444" w="5712206">
                <a:moveTo>
                  <a:pt x="0" y="0"/>
                </a:moveTo>
                <a:lnTo>
                  <a:pt x="5712206" y="0"/>
                </a:lnTo>
                <a:lnTo>
                  <a:pt x="5712206" y="4536444"/>
                </a:lnTo>
                <a:lnTo>
                  <a:pt x="0" y="453644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3885175" y="11536170"/>
            <a:ext cx="4600107" cy="4625336"/>
          </a:xfrm>
          <a:custGeom>
            <a:avLst/>
            <a:gdLst/>
            <a:ahLst/>
            <a:cxnLst/>
            <a:rect r="r" b="b" t="t" l="l"/>
            <a:pathLst>
              <a:path h="4625336" w="4600107">
                <a:moveTo>
                  <a:pt x="0" y="0"/>
                </a:moveTo>
                <a:lnTo>
                  <a:pt x="4600107" y="0"/>
                </a:lnTo>
                <a:lnTo>
                  <a:pt x="4600107" y="4625336"/>
                </a:lnTo>
                <a:lnTo>
                  <a:pt x="0" y="46253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281610" y="11411782"/>
            <a:ext cx="1655779" cy="2003969"/>
          </a:xfrm>
          <a:custGeom>
            <a:avLst/>
            <a:gdLst/>
            <a:ahLst/>
            <a:cxnLst/>
            <a:rect r="r" b="b" t="t" l="l"/>
            <a:pathLst>
              <a:path h="2003969" w="1655779">
                <a:moveTo>
                  <a:pt x="0" y="0"/>
                </a:moveTo>
                <a:lnTo>
                  <a:pt x="1655780" y="0"/>
                </a:lnTo>
                <a:lnTo>
                  <a:pt x="1655780" y="2003969"/>
                </a:lnTo>
                <a:lnTo>
                  <a:pt x="0" y="200396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3130550" y="12413766"/>
            <a:ext cx="4684675" cy="3747740"/>
          </a:xfrm>
          <a:custGeom>
            <a:avLst/>
            <a:gdLst/>
            <a:ahLst/>
            <a:cxnLst/>
            <a:rect r="r" b="b" t="t" l="l"/>
            <a:pathLst>
              <a:path h="3747740" w="4684675">
                <a:moveTo>
                  <a:pt x="0" y="0"/>
                </a:moveTo>
                <a:lnTo>
                  <a:pt x="4684675" y="0"/>
                </a:lnTo>
                <a:lnTo>
                  <a:pt x="4684675" y="3747740"/>
                </a:lnTo>
                <a:lnTo>
                  <a:pt x="0" y="374774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0">
            <a:off x="17815225" y="13861772"/>
            <a:ext cx="1572750" cy="1777955"/>
          </a:xfrm>
          <a:custGeom>
            <a:avLst/>
            <a:gdLst/>
            <a:ahLst/>
            <a:cxnLst/>
            <a:rect r="r" b="b" t="t" l="l"/>
            <a:pathLst>
              <a:path h="1777955" w="1572750">
                <a:moveTo>
                  <a:pt x="1572750" y="0"/>
                </a:moveTo>
                <a:lnTo>
                  <a:pt x="0" y="0"/>
                </a:lnTo>
                <a:lnTo>
                  <a:pt x="0" y="1777955"/>
                </a:lnTo>
                <a:lnTo>
                  <a:pt x="1572750" y="1777955"/>
                </a:lnTo>
                <a:lnTo>
                  <a:pt x="157275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2752768" y="12413766"/>
            <a:ext cx="6860753" cy="3707665"/>
          </a:xfrm>
          <a:custGeom>
            <a:avLst/>
            <a:gdLst/>
            <a:ahLst/>
            <a:cxnLst/>
            <a:rect r="r" b="b" t="t" l="l"/>
            <a:pathLst>
              <a:path h="3707665" w="6860753">
                <a:moveTo>
                  <a:pt x="0" y="0"/>
                </a:moveTo>
                <a:lnTo>
                  <a:pt x="6860752" y="0"/>
                </a:lnTo>
                <a:lnTo>
                  <a:pt x="6860752" y="3707665"/>
                </a:lnTo>
                <a:lnTo>
                  <a:pt x="0" y="370766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46991" y="2898589"/>
            <a:ext cx="31409432" cy="12241051"/>
            <a:chOff x="0" y="0"/>
            <a:chExt cx="41879242" cy="163214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1879242" cy="16321401"/>
            </a:xfrm>
            <a:custGeom>
              <a:avLst/>
              <a:gdLst/>
              <a:ahLst/>
              <a:cxnLst/>
              <a:rect r="r" b="b" t="t" l="l"/>
              <a:pathLst>
                <a:path h="16321401" w="41879242">
                  <a:moveTo>
                    <a:pt x="0" y="0"/>
                  </a:moveTo>
                  <a:lnTo>
                    <a:pt x="41879242" y="0"/>
                  </a:lnTo>
                  <a:lnTo>
                    <a:pt x="41879242" y="16321401"/>
                  </a:lnTo>
                  <a:lnTo>
                    <a:pt x="0" y="163214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663" t="-49133" r="-1663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6973212" y="6325357"/>
              <a:ext cx="6654615" cy="2456400"/>
            </a:xfrm>
            <a:custGeom>
              <a:avLst/>
              <a:gdLst/>
              <a:ahLst/>
              <a:cxnLst/>
              <a:rect r="r" b="b" t="t" l="l"/>
              <a:pathLst>
                <a:path h="2456400" w="6654615">
                  <a:moveTo>
                    <a:pt x="0" y="0"/>
                  </a:moveTo>
                  <a:lnTo>
                    <a:pt x="6654615" y="0"/>
                  </a:lnTo>
                  <a:lnTo>
                    <a:pt x="6654615" y="2456400"/>
                  </a:lnTo>
                  <a:lnTo>
                    <a:pt x="0" y="245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85454" r="0" b="-85454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9221231" y="1779310"/>
              <a:ext cx="22098521" cy="7461139"/>
            </a:xfrm>
            <a:custGeom>
              <a:avLst/>
              <a:gdLst/>
              <a:ahLst/>
              <a:cxnLst/>
              <a:rect r="r" b="b" t="t" l="l"/>
              <a:pathLst>
                <a:path h="7461139" w="22098521">
                  <a:moveTo>
                    <a:pt x="0" y="0"/>
                  </a:moveTo>
                  <a:lnTo>
                    <a:pt x="22098520" y="0"/>
                  </a:lnTo>
                  <a:lnTo>
                    <a:pt x="22098520" y="7461139"/>
                  </a:lnTo>
                  <a:lnTo>
                    <a:pt x="0" y="7461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60329" t="-18492" r="0" b="-146548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 rot="0">
              <a:off x="6973212" y="6296376"/>
              <a:ext cx="6654615" cy="23143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4623"/>
                </a:lnSpc>
              </a:pPr>
              <a:r>
                <a:rPr lang="en-US" b="true" sz="10445">
                  <a:solidFill>
                    <a:srgbClr val="FFDE59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16-26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true" flipV="false" rot="0">
            <a:off x="1828800" y="12674673"/>
            <a:ext cx="4405363" cy="3492251"/>
          </a:xfrm>
          <a:custGeom>
            <a:avLst/>
            <a:gdLst/>
            <a:ahLst/>
            <a:cxnLst/>
            <a:rect r="r" b="b" t="t" l="l"/>
            <a:pathLst>
              <a:path h="3492251" w="4405363">
                <a:moveTo>
                  <a:pt x="4405363" y="0"/>
                </a:moveTo>
                <a:lnTo>
                  <a:pt x="0" y="0"/>
                </a:lnTo>
                <a:lnTo>
                  <a:pt x="0" y="3492252"/>
                </a:lnTo>
                <a:lnTo>
                  <a:pt x="4405363" y="3492252"/>
                </a:lnTo>
                <a:lnTo>
                  <a:pt x="4405363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582428" y="12674673"/>
            <a:ext cx="6084659" cy="3492251"/>
          </a:xfrm>
          <a:custGeom>
            <a:avLst/>
            <a:gdLst/>
            <a:ahLst/>
            <a:cxnLst/>
            <a:rect r="r" b="b" t="t" l="l"/>
            <a:pathLst>
              <a:path h="3492251" w="6084659">
                <a:moveTo>
                  <a:pt x="0" y="0"/>
                </a:moveTo>
                <a:lnTo>
                  <a:pt x="6084659" y="0"/>
                </a:lnTo>
                <a:lnTo>
                  <a:pt x="6084659" y="3492252"/>
                </a:lnTo>
                <a:lnTo>
                  <a:pt x="0" y="349225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935323" y="13620865"/>
            <a:ext cx="1481242" cy="1785525"/>
          </a:xfrm>
          <a:custGeom>
            <a:avLst/>
            <a:gdLst/>
            <a:ahLst/>
            <a:cxnLst/>
            <a:rect r="r" b="b" t="t" l="l"/>
            <a:pathLst>
              <a:path h="1785525" w="1481242">
                <a:moveTo>
                  <a:pt x="0" y="0"/>
                </a:moveTo>
                <a:lnTo>
                  <a:pt x="1481242" y="0"/>
                </a:lnTo>
                <a:lnTo>
                  <a:pt x="1481242" y="1785525"/>
                </a:lnTo>
                <a:lnTo>
                  <a:pt x="0" y="178552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7431107" y="14827644"/>
            <a:ext cx="1824219" cy="1339281"/>
          </a:xfrm>
          <a:custGeom>
            <a:avLst/>
            <a:gdLst/>
            <a:ahLst/>
            <a:cxnLst/>
            <a:rect r="r" b="b" t="t" l="l"/>
            <a:pathLst>
              <a:path h="1339281" w="1824219">
                <a:moveTo>
                  <a:pt x="0" y="0"/>
                </a:moveTo>
                <a:lnTo>
                  <a:pt x="1824219" y="0"/>
                </a:lnTo>
                <a:lnTo>
                  <a:pt x="1824219" y="1339281"/>
                </a:lnTo>
                <a:lnTo>
                  <a:pt x="0" y="133928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2022589" y="11985098"/>
            <a:ext cx="3218371" cy="3271533"/>
          </a:xfrm>
          <a:custGeom>
            <a:avLst/>
            <a:gdLst/>
            <a:ahLst/>
            <a:cxnLst/>
            <a:rect r="r" b="b" t="t" l="l"/>
            <a:pathLst>
              <a:path h="3271533" w="3218371">
                <a:moveTo>
                  <a:pt x="0" y="0"/>
                </a:moveTo>
                <a:lnTo>
                  <a:pt x="3218371" y="0"/>
                </a:lnTo>
                <a:lnTo>
                  <a:pt x="3218371" y="3271533"/>
                </a:lnTo>
                <a:lnTo>
                  <a:pt x="0" y="327153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10975" y="2184190"/>
            <a:ext cx="31886876" cy="15293797"/>
            <a:chOff x="0" y="0"/>
            <a:chExt cx="42515835" cy="2039173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515835" cy="20391730"/>
            </a:xfrm>
            <a:custGeom>
              <a:avLst/>
              <a:gdLst/>
              <a:ahLst/>
              <a:cxnLst/>
              <a:rect r="r" b="b" t="t" l="l"/>
              <a:pathLst>
                <a:path h="20391730" w="42515835">
                  <a:moveTo>
                    <a:pt x="0" y="0"/>
                  </a:moveTo>
                  <a:lnTo>
                    <a:pt x="42515835" y="0"/>
                  </a:lnTo>
                  <a:lnTo>
                    <a:pt x="42515835" y="20391730"/>
                  </a:lnTo>
                  <a:lnTo>
                    <a:pt x="0" y="203917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4184" t="-27093" r="-4184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4286398" y="13369069"/>
              <a:ext cx="2723075" cy="2723075"/>
            </a:xfrm>
            <a:custGeom>
              <a:avLst/>
              <a:gdLst/>
              <a:ahLst/>
              <a:cxnLst/>
              <a:rect r="r" b="b" t="t" l="l"/>
              <a:pathLst>
                <a:path h="2723075" w="2723075">
                  <a:moveTo>
                    <a:pt x="0" y="0"/>
                  </a:moveTo>
                  <a:lnTo>
                    <a:pt x="2723074" y="0"/>
                  </a:lnTo>
                  <a:lnTo>
                    <a:pt x="2723074" y="2723075"/>
                  </a:lnTo>
                  <a:lnTo>
                    <a:pt x="0" y="27230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4755596" y="13172663"/>
              <a:ext cx="2865611" cy="2865611"/>
            </a:xfrm>
            <a:custGeom>
              <a:avLst/>
              <a:gdLst/>
              <a:ahLst/>
              <a:cxnLst/>
              <a:rect r="r" b="b" t="t" l="l"/>
              <a:pathLst>
                <a:path h="2865611" w="2865611">
                  <a:moveTo>
                    <a:pt x="0" y="0"/>
                  </a:moveTo>
                  <a:lnTo>
                    <a:pt x="2865611" y="0"/>
                  </a:lnTo>
                  <a:lnTo>
                    <a:pt x="2865611" y="2865612"/>
                  </a:lnTo>
                  <a:lnTo>
                    <a:pt x="0" y="28656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25159913" y="13369069"/>
              <a:ext cx="2080243" cy="2472800"/>
            </a:xfrm>
            <a:custGeom>
              <a:avLst/>
              <a:gdLst/>
              <a:ahLst/>
              <a:cxnLst/>
              <a:rect r="r" b="b" t="t" l="l"/>
              <a:pathLst>
                <a:path h="2472800" w="2080243">
                  <a:moveTo>
                    <a:pt x="0" y="0"/>
                  </a:moveTo>
                  <a:lnTo>
                    <a:pt x="2080243" y="0"/>
                  </a:lnTo>
                  <a:lnTo>
                    <a:pt x="2080243" y="2472800"/>
                  </a:lnTo>
                  <a:lnTo>
                    <a:pt x="0" y="247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34781605" y="13296189"/>
              <a:ext cx="2726298" cy="2726298"/>
            </a:xfrm>
            <a:custGeom>
              <a:avLst/>
              <a:gdLst/>
              <a:ahLst/>
              <a:cxnLst/>
              <a:rect r="r" b="b" t="t" l="l"/>
              <a:pathLst>
                <a:path h="2726298" w="2726298">
                  <a:moveTo>
                    <a:pt x="0" y="0"/>
                  </a:moveTo>
                  <a:lnTo>
                    <a:pt x="2726298" y="0"/>
                  </a:lnTo>
                  <a:lnTo>
                    <a:pt x="2726298" y="2726298"/>
                  </a:lnTo>
                  <a:lnTo>
                    <a:pt x="0" y="27262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13444317" y="1387276"/>
            <a:ext cx="4915193" cy="3871222"/>
          </a:xfrm>
          <a:custGeom>
            <a:avLst/>
            <a:gdLst/>
            <a:ahLst/>
            <a:cxnLst/>
            <a:rect r="r" b="b" t="t" l="l"/>
            <a:pathLst>
              <a:path h="3871222" w="4915193">
                <a:moveTo>
                  <a:pt x="0" y="0"/>
                </a:moveTo>
                <a:lnTo>
                  <a:pt x="4915193" y="0"/>
                </a:lnTo>
                <a:lnTo>
                  <a:pt x="4915193" y="3871222"/>
                </a:lnTo>
                <a:lnTo>
                  <a:pt x="0" y="387122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-9751" y="12519998"/>
            <a:ext cx="3677101" cy="5768002"/>
          </a:xfrm>
          <a:custGeom>
            <a:avLst/>
            <a:gdLst/>
            <a:ahLst/>
            <a:cxnLst/>
            <a:rect r="r" b="b" t="t" l="l"/>
            <a:pathLst>
              <a:path h="5768002" w="3677101">
                <a:moveTo>
                  <a:pt x="0" y="0"/>
                </a:moveTo>
                <a:lnTo>
                  <a:pt x="3677102" y="0"/>
                </a:lnTo>
                <a:lnTo>
                  <a:pt x="3677102" y="5768002"/>
                </a:lnTo>
                <a:lnTo>
                  <a:pt x="0" y="576800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27629670" y="13567417"/>
            <a:ext cx="4879155" cy="4720583"/>
          </a:xfrm>
          <a:custGeom>
            <a:avLst/>
            <a:gdLst/>
            <a:ahLst/>
            <a:cxnLst/>
            <a:rect r="r" b="b" t="t" l="l"/>
            <a:pathLst>
              <a:path h="4720583" w="4879155">
                <a:moveTo>
                  <a:pt x="0" y="0"/>
                </a:moveTo>
                <a:lnTo>
                  <a:pt x="4879155" y="0"/>
                </a:lnTo>
                <a:lnTo>
                  <a:pt x="4879155" y="4720583"/>
                </a:lnTo>
                <a:lnTo>
                  <a:pt x="0" y="472058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9808987" y="283917"/>
            <a:ext cx="8481391" cy="7315200"/>
          </a:xfrm>
          <a:custGeom>
            <a:avLst/>
            <a:gdLst/>
            <a:ahLst/>
            <a:cxnLst/>
            <a:rect r="r" b="b" t="t" l="l"/>
            <a:pathLst>
              <a:path h="7315200" w="8481391">
                <a:moveTo>
                  <a:pt x="0" y="0"/>
                </a:moveTo>
                <a:lnTo>
                  <a:pt x="8481391" y="0"/>
                </a:lnTo>
                <a:lnTo>
                  <a:pt x="8481391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alphaModFix amt="21999"/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5023267" y="14862518"/>
            <a:ext cx="5855524" cy="3425482"/>
          </a:xfrm>
          <a:custGeom>
            <a:avLst/>
            <a:gdLst/>
            <a:ahLst/>
            <a:cxnLst/>
            <a:rect r="r" b="b" t="t" l="l"/>
            <a:pathLst>
              <a:path h="3425482" w="5855524">
                <a:moveTo>
                  <a:pt x="0" y="0"/>
                </a:moveTo>
                <a:lnTo>
                  <a:pt x="5855524" y="0"/>
                </a:lnTo>
                <a:lnTo>
                  <a:pt x="5855524" y="3425482"/>
                </a:lnTo>
                <a:lnTo>
                  <a:pt x="0" y="3425482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alphaModFix amt="32999"/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7491954" y="13567417"/>
            <a:ext cx="2995399" cy="3505099"/>
          </a:xfrm>
          <a:custGeom>
            <a:avLst/>
            <a:gdLst/>
            <a:ahLst/>
            <a:cxnLst/>
            <a:rect r="r" b="b" t="t" l="l"/>
            <a:pathLst>
              <a:path h="3505099" w="2995399">
                <a:moveTo>
                  <a:pt x="0" y="0"/>
                </a:moveTo>
                <a:lnTo>
                  <a:pt x="2995399" y="0"/>
                </a:lnTo>
                <a:lnTo>
                  <a:pt x="2995399" y="3505099"/>
                </a:lnTo>
                <a:lnTo>
                  <a:pt x="0" y="3505099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09821" y="1503235"/>
            <a:ext cx="28527315" cy="11490458"/>
          </a:xfrm>
          <a:custGeom>
            <a:avLst/>
            <a:gdLst/>
            <a:ahLst/>
            <a:cxnLst/>
            <a:rect r="r" b="b" t="t" l="l"/>
            <a:pathLst>
              <a:path h="11490458" w="28527315">
                <a:moveTo>
                  <a:pt x="0" y="0"/>
                </a:moveTo>
                <a:lnTo>
                  <a:pt x="28527314" y="0"/>
                </a:lnTo>
                <a:lnTo>
                  <a:pt x="28527314" y="11490459"/>
                </a:lnTo>
                <a:lnTo>
                  <a:pt x="0" y="114904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177" t="-51320" r="-4177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431630" y="3215420"/>
            <a:ext cx="14605506" cy="5126110"/>
          </a:xfrm>
          <a:custGeom>
            <a:avLst/>
            <a:gdLst/>
            <a:ahLst/>
            <a:cxnLst/>
            <a:rect r="r" b="b" t="t" l="l"/>
            <a:pathLst>
              <a:path h="5126110" w="14605506">
                <a:moveTo>
                  <a:pt x="0" y="0"/>
                </a:moveTo>
                <a:lnTo>
                  <a:pt x="14605505" y="0"/>
                </a:lnTo>
                <a:lnTo>
                  <a:pt x="14605505" y="5126110"/>
                </a:lnTo>
                <a:lnTo>
                  <a:pt x="0" y="51261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32288" r="-3489" b="-32288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780474" y="14525717"/>
            <a:ext cx="5721775" cy="3866966"/>
          </a:xfrm>
          <a:custGeom>
            <a:avLst/>
            <a:gdLst/>
            <a:ahLst/>
            <a:cxnLst/>
            <a:rect r="r" b="b" t="t" l="l"/>
            <a:pathLst>
              <a:path h="3866966" w="5721775">
                <a:moveTo>
                  <a:pt x="0" y="0"/>
                </a:moveTo>
                <a:lnTo>
                  <a:pt x="5721776" y="0"/>
                </a:lnTo>
                <a:lnTo>
                  <a:pt x="5721776" y="3866966"/>
                </a:lnTo>
                <a:lnTo>
                  <a:pt x="0" y="38669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358692" y="13711514"/>
            <a:ext cx="2405370" cy="2747686"/>
          </a:xfrm>
          <a:custGeom>
            <a:avLst/>
            <a:gdLst/>
            <a:ahLst/>
            <a:cxnLst/>
            <a:rect r="r" b="b" t="t" l="l"/>
            <a:pathLst>
              <a:path h="2747686" w="2405370">
                <a:moveTo>
                  <a:pt x="0" y="0"/>
                </a:moveTo>
                <a:lnTo>
                  <a:pt x="2405371" y="0"/>
                </a:lnTo>
                <a:lnTo>
                  <a:pt x="2405371" y="2747686"/>
                </a:lnTo>
                <a:lnTo>
                  <a:pt x="0" y="274768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3262900" y="14670618"/>
            <a:ext cx="2317124" cy="1892318"/>
          </a:xfrm>
          <a:custGeom>
            <a:avLst/>
            <a:gdLst/>
            <a:ahLst/>
            <a:cxnLst/>
            <a:rect r="r" b="b" t="t" l="l"/>
            <a:pathLst>
              <a:path h="1892318" w="2317124">
                <a:moveTo>
                  <a:pt x="0" y="0"/>
                </a:moveTo>
                <a:lnTo>
                  <a:pt x="2317124" y="0"/>
                </a:lnTo>
                <a:lnTo>
                  <a:pt x="2317124" y="1892318"/>
                </a:lnTo>
                <a:lnTo>
                  <a:pt x="0" y="189231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0">
            <a:off x="26070888" y="12096638"/>
            <a:ext cx="5107752" cy="5024751"/>
          </a:xfrm>
          <a:custGeom>
            <a:avLst/>
            <a:gdLst/>
            <a:ahLst/>
            <a:cxnLst/>
            <a:rect r="r" b="b" t="t" l="l"/>
            <a:pathLst>
              <a:path h="5024751" w="5107752">
                <a:moveTo>
                  <a:pt x="5107752" y="0"/>
                </a:moveTo>
                <a:lnTo>
                  <a:pt x="0" y="0"/>
                </a:lnTo>
                <a:lnTo>
                  <a:pt x="0" y="5024751"/>
                </a:lnTo>
                <a:lnTo>
                  <a:pt x="5107752" y="5024751"/>
                </a:lnTo>
                <a:lnTo>
                  <a:pt x="5107752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624204" y="10037078"/>
            <a:ext cx="3774155" cy="5163646"/>
          </a:xfrm>
          <a:custGeom>
            <a:avLst/>
            <a:gdLst/>
            <a:ahLst/>
            <a:cxnLst/>
            <a:rect r="r" b="b" t="t" l="l"/>
            <a:pathLst>
              <a:path h="5163646" w="3774155">
                <a:moveTo>
                  <a:pt x="0" y="0"/>
                </a:moveTo>
                <a:lnTo>
                  <a:pt x="3774156" y="0"/>
                </a:lnTo>
                <a:lnTo>
                  <a:pt x="3774156" y="5163646"/>
                </a:lnTo>
                <a:lnTo>
                  <a:pt x="0" y="516364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765374"/>
            <a:ext cx="32508825" cy="13990755"/>
          </a:xfrm>
          <a:custGeom>
            <a:avLst/>
            <a:gdLst/>
            <a:ahLst/>
            <a:cxnLst/>
            <a:rect r="r" b="b" t="t" l="l"/>
            <a:pathLst>
              <a:path h="13990755" w="32508825">
                <a:moveTo>
                  <a:pt x="0" y="0"/>
                </a:moveTo>
                <a:lnTo>
                  <a:pt x="32508825" y="0"/>
                </a:lnTo>
                <a:lnTo>
                  <a:pt x="32508825" y="13990755"/>
                </a:lnTo>
                <a:lnTo>
                  <a:pt x="0" y="139907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9294" r="-1023" b="-2745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008769" y="11116256"/>
            <a:ext cx="4491286" cy="4798798"/>
          </a:xfrm>
          <a:custGeom>
            <a:avLst/>
            <a:gdLst/>
            <a:ahLst/>
            <a:cxnLst/>
            <a:rect r="r" b="b" t="t" l="l"/>
            <a:pathLst>
              <a:path h="4798798" w="4491286">
                <a:moveTo>
                  <a:pt x="0" y="0"/>
                </a:moveTo>
                <a:lnTo>
                  <a:pt x="4491287" y="0"/>
                </a:lnTo>
                <a:lnTo>
                  <a:pt x="4491287" y="4798798"/>
                </a:lnTo>
                <a:lnTo>
                  <a:pt x="0" y="47987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6105526" y="11116256"/>
            <a:ext cx="2449395" cy="3763037"/>
          </a:xfrm>
          <a:custGeom>
            <a:avLst/>
            <a:gdLst/>
            <a:ahLst/>
            <a:cxnLst/>
            <a:rect r="r" b="b" t="t" l="l"/>
            <a:pathLst>
              <a:path h="3763037" w="2449395">
                <a:moveTo>
                  <a:pt x="0" y="0"/>
                </a:moveTo>
                <a:lnTo>
                  <a:pt x="2449395" y="0"/>
                </a:lnTo>
                <a:lnTo>
                  <a:pt x="2449395" y="3763036"/>
                </a:lnTo>
                <a:lnTo>
                  <a:pt x="0" y="37630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3195881" y="11397383"/>
            <a:ext cx="3791706" cy="4236543"/>
          </a:xfrm>
          <a:custGeom>
            <a:avLst/>
            <a:gdLst/>
            <a:ahLst/>
            <a:cxnLst/>
            <a:rect r="r" b="b" t="t" l="l"/>
            <a:pathLst>
              <a:path h="4236543" w="3791706">
                <a:moveTo>
                  <a:pt x="0" y="0"/>
                </a:moveTo>
                <a:lnTo>
                  <a:pt x="3791706" y="0"/>
                </a:lnTo>
                <a:lnTo>
                  <a:pt x="3791706" y="4236543"/>
                </a:lnTo>
                <a:lnTo>
                  <a:pt x="0" y="423654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4209432" y="11397383"/>
            <a:ext cx="5103513" cy="4667588"/>
          </a:xfrm>
          <a:custGeom>
            <a:avLst/>
            <a:gdLst/>
            <a:ahLst/>
            <a:cxnLst/>
            <a:rect r="r" b="b" t="t" l="l"/>
            <a:pathLst>
              <a:path h="4667588" w="5103513">
                <a:moveTo>
                  <a:pt x="0" y="0"/>
                </a:moveTo>
                <a:lnTo>
                  <a:pt x="5103512" y="0"/>
                </a:lnTo>
                <a:lnTo>
                  <a:pt x="5103512" y="4667588"/>
                </a:lnTo>
                <a:lnTo>
                  <a:pt x="0" y="466758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61668" y="4583561"/>
            <a:ext cx="30018357" cy="11875639"/>
          </a:xfrm>
          <a:custGeom>
            <a:avLst/>
            <a:gdLst/>
            <a:ahLst/>
            <a:cxnLst/>
            <a:rect r="r" b="b" t="t" l="l"/>
            <a:pathLst>
              <a:path h="11875639" w="30018357">
                <a:moveTo>
                  <a:pt x="0" y="0"/>
                </a:moveTo>
                <a:lnTo>
                  <a:pt x="30018357" y="0"/>
                </a:lnTo>
                <a:lnTo>
                  <a:pt x="30018357" y="11875639"/>
                </a:lnTo>
                <a:lnTo>
                  <a:pt x="0" y="118756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206" t="-54145" r="-4206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53871">
            <a:off x="1479133" y="2692848"/>
            <a:ext cx="2797219" cy="2674840"/>
          </a:xfrm>
          <a:custGeom>
            <a:avLst/>
            <a:gdLst/>
            <a:ahLst/>
            <a:cxnLst/>
            <a:rect r="r" b="b" t="t" l="l"/>
            <a:pathLst>
              <a:path h="2674840" w="2797219">
                <a:moveTo>
                  <a:pt x="0" y="0"/>
                </a:moveTo>
                <a:lnTo>
                  <a:pt x="2797218" y="0"/>
                </a:lnTo>
                <a:lnTo>
                  <a:pt x="2797218" y="2674840"/>
                </a:lnTo>
                <a:lnTo>
                  <a:pt x="0" y="26748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254412" y="1542966"/>
            <a:ext cx="13532659" cy="6081190"/>
          </a:xfrm>
          <a:custGeom>
            <a:avLst/>
            <a:gdLst/>
            <a:ahLst/>
            <a:cxnLst/>
            <a:rect r="r" b="b" t="t" l="l"/>
            <a:pathLst>
              <a:path h="6081190" w="13532659">
                <a:moveTo>
                  <a:pt x="0" y="0"/>
                </a:moveTo>
                <a:lnTo>
                  <a:pt x="13532660" y="0"/>
                </a:lnTo>
                <a:lnTo>
                  <a:pt x="13532660" y="6081190"/>
                </a:lnTo>
                <a:lnTo>
                  <a:pt x="0" y="60811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26769" r="-2883" b="-25768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8199429" y="9920244"/>
            <a:ext cx="1465556" cy="1458838"/>
          </a:xfrm>
          <a:custGeom>
            <a:avLst/>
            <a:gdLst/>
            <a:ahLst/>
            <a:cxnLst/>
            <a:rect r="r" b="b" t="t" l="l"/>
            <a:pathLst>
              <a:path h="1458838" w="1465556">
                <a:moveTo>
                  <a:pt x="0" y="0"/>
                </a:moveTo>
                <a:lnTo>
                  <a:pt x="1465555" y="0"/>
                </a:lnTo>
                <a:lnTo>
                  <a:pt x="1465555" y="1458838"/>
                </a:lnTo>
                <a:lnTo>
                  <a:pt x="0" y="14588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49967" y="826714"/>
            <a:ext cx="24367059" cy="13758003"/>
          </a:xfrm>
          <a:custGeom>
            <a:avLst/>
            <a:gdLst/>
            <a:ahLst/>
            <a:cxnLst/>
            <a:rect r="r" b="b" t="t" l="l"/>
            <a:pathLst>
              <a:path h="13758003" w="24367059">
                <a:moveTo>
                  <a:pt x="0" y="0"/>
                </a:moveTo>
                <a:lnTo>
                  <a:pt x="24367059" y="0"/>
                </a:lnTo>
                <a:lnTo>
                  <a:pt x="24367059" y="13758003"/>
                </a:lnTo>
                <a:lnTo>
                  <a:pt x="0" y="137580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2666" t="-100497" r="-108167" b="-19508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326730" y="11379082"/>
            <a:ext cx="3122490" cy="2587763"/>
          </a:xfrm>
          <a:custGeom>
            <a:avLst/>
            <a:gdLst/>
            <a:ahLst/>
            <a:cxnLst/>
            <a:rect r="r" b="b" t="t" l="l"/>
            <a:pathLst>
              <a:path h="2587763" w="3122490">
                <a:moveTo>
                  <a:pt x="0" y="0"/>
                </a:moveTo>
                <a:lnTo>
                  <a:pt x="3122490" y="0"/>
                </a:lnTo>
                <a:lnTo>
                  <a:pt x="3122490" y="2587764"/>
                </a:lnTo>
                <a:lnTo>
                  <a:pt x="0" y="258776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326730" y="9130086"/>
            <a:ext cx="3636282" cy="1986319"/>
          </a:xfrm>
          <a:custGeom>
            <a:avLst/>
            <a:gdLst/>
            <a:ahLst/>
            <a:cxnLst/>
            <a:rect r="r" b="b" t="t" l="l"/>
            <a:pathLst>
              <a:path h="1986319" w="3636282">
                <a:moveTo>
                  <a:pt x="0" y="0"/>
                </a:moveTo>
                <a:lnTo>
                  <a:pt x="3636282" y="0"/>
                </a:lnTo>
                <a:lnTo>
                  <a:pt x="3636282" y="1986320"/>
                </a:lnTo>
                <a:lnTo>
                  <a:pt x="0" y="198632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0027173" y="8650393"/>
            <a:ext cx="2468069" cy="2466013"/>
          </a:xfrm>
          <a:custGeom>
            <a:avLst/>
            <a:gdLst/>
            <a:ahLst/>
            <a:cxnLst/>
            <a:rect r="r" b="b" t="t" l="l"/>
            <a:pathLst>
              <a:path h="2466013" w="2468069">
                <a:moveTo>
                  <a:pt x="0" y="0"/>
                </a:moveTo>
                <a:lnTo>
                  <a:pt x="2468069" y="0"/>
                </a:lnTo>
                <a:lnTo>
                  <a:pt x="2468069" y="2466013"/>
                </a:lnTo>
                <a:lnTo>
                  <a:pt x="0" y="246601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752414" y="12299903"/>
            <a:ext cx="1393611" cy="1634299"/>
          </a:xfrm>
          <a:custGeom>
            <a:avLst/>
            <a:gdLst/>
            <a:ahLst/>
            <a:cxnLst/>
            <a:rect r="r" b="b" t="t" l="l"/>
            <a:pathLst>
              <a:path h="1634299" w="1393611">
                <a:moveTo>
                  <a:pt x="0" y="0"/>
                </a:moveTo>
                <a:lnTo>
                  <a:pt x="1393611" y="0"/>
                </a:lnTo>
                <a:lnTo>
                  <a:pt x="1393611" y="1634299"/>
                </a:lnTo>
                <a:lnTo>
                  <a:pt x="0" y="1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3890033" y="10649663"/>
            <a:ext cx="8618792" cy="7315200"/>
          </a:xfrm>
          <a:custGeom>
            <a:avLst/>
            <a:gdLst/>
            <a:ahLst/>
            <a:cxnLst/>
            <a:rect r="r" b="b" t="t" l="l"/>
            <a:pathLst>
              <a:path h="7315200" w="8618792">
                <a:moveTo>
                  <a:pt x="0" y="0"/>
                </a:moveTo>
                <a:lnTo>
                  <a:pt x="8618792" y="0"/>
                </a:lnTo>
                <a:lnTo>
                  <a:pt x="8618792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20301596" y="11782265"/>
            <a:ext cx="3046990" cy="2151937"/>
          </a:xfrm>
          <a:custGeom>
            <a:avLst/>
            <a:gdLst/>
            <a:ahLst/>
            <a:cxnLst/>
            <a:rect r="r" b="b" t="t" l="l"/>
            <a:pathLst>
              <a:path h="2151937" w="3046990">
                <a:moveTo>
                  <a:pt x="0" y="0"/>
                </a:moveTo>
                <a:lnTo>
                  <a:pt x="3046990" y="0"/>
                </a:lnTo>
                <a:lnTo>
                  <a:pt x="3046990" y="2151937"/>
                </a:lnTo>
                <a:lnTo>
                  <a:pt x="0" y="215193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true" flipV="false" rot="305689">
            <a:off x="8366757" y="12444326"/>
            <a:ext cx="1460704" cy="1427838"/>
          </a:xfrm>
          <a:custGeom>
            <a:avLst/>
            <a:gdLst/>
            <a:ahLst/>
            <a:cxnLst/>
            <a:rect r="r" b="b" t="t" l="l"/>
            <a:pathLst>
              <a:path h="1427838" w="1460704">
                <a:moveTo>
                  <a:pt x="1460704" y="0"/>
                </a:moveTo>
                <a:lnTo>
                  <a:pt x="0" y="0"/>
                </a:lnTo>
                <a:lnTo>
                  <a:pt x="0" y="1427838"/>
                </a:lnTo>
                <a:lnTo>
                  <a:pt x="1460704" y="1427838"/>
                </a:lnTo>
                <a:lnTo>
                  <a:pt x="1460704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DAHMwPmZepU</dc:identifier>
  <dcterms:modified xsi:type="dcterms:W3CDTF">2011-08-01T06:04:30Z</dcterms:modified>
  <cp:revision>1</cp:revision>
  <dc:title>ASF-PITCH DECK</dc:title>
</cp:coreProperties>
</file>